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257" r:id="rId5"/>
    <p:sldId id="258" r:id="rId6"/>
    <p:sldId id="262" r:id="rId7"/>
    <p:sldId id="259" r:id="rId8"/>
    <p:sldId id="281" r:id="rId9"/>
    <p:sldId id="267" r:id="rId10"/>
    <p:sldId id="286" r:id="rId11"/>
    <p:sldId id="266" r:id="rId12"/>
    <p:sldId id="285" r:id="rId13"/>
    <p:sldId id="263" r:id="rId14"/>
    <p:sldId id="284" r:id="rId15"/>
    <p:sldId id="268" r:id="rId16"/>
    <p:sldId id="283" r:id="rId17"/>
    <p:sldId id="269" r:id="rId18"/>
    <p:sldId id="279" r:id="rId19"/>
    <p:sldId id="270" r:id="rId20"/>
    <p:sldId id="290" r:id="rId21"/>
    <p:sldId id="271" r:id="rId22"/>
    <p:sldId id="287" r:id="rId23"/>
    <p:sldId id="272" r:id="rId24"/>
    <p:sldId id="289" r:id="rId25"/>
    <p:sldId id="273" r:id="rId26"/>
    <p:sldId id="288" r:id="rId27"/>
    <p:sldId id="274" r:id="rId28"/>
    <p:sldId id="278" r:id="rId29"/>
    <p:sldId id="275" r:id="rId30"/>
    <p:sldId id="277" r:id="rId31"/>
    <p:sldId id="280" r:id="rId32"/>
    <p:sldId id="291" r:id="rId33"/>
    <p:sldId id="276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00" autoAdjust="0"/>
  </p:normalViewPr>
  <p:slideViewPr>
    <p:cSldViewPr>
      <p:cViewPr varScale="1">
        <p:scale>
          <a:sx n="103" d="100"/>
          <a:sy n="103" d="100"/>
        </p:scale>
        <p:origin x="-58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79263-B8D5-43F5-BBAE-EFE25C143E27}" type="datetimeFigureOut">
              <a:rPr lang="en-US" smtClean="0"/>
              <a:pPr/>
              <a:t>3/30/2010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1E1C5-2EA3-4DD7-8D66-A6AC3DD6FAA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sacredheartweb.org/stations%20of%20the%20cross.html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009128"/>
            <a:ext cx="4214842" cy="448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285852" y="285728"/>
            <a:ext cx="6215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rgbClr val="FF0000"/>
                </a:solidFill>
                <a:latin typeface="AucoinExtBol" pitchFamily="34" charset="0"/>
              </a:rPr>
              <a:t>The Way of the Cross</a:t>
            </a:r>
            <a:endParaRPr lang="en-GB" sz="4000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0034" y="5786454"/>
            <a:ext cx="8001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latin typeface="AucoinLight" pitchFamily="34" charset="0"/>
              </a:rPr>
              <a:t>through the eyes of others</a:t>
            </a:r>
            <a:endParaRPr lang="en-GB" sz="2800" dirty="0">
              <a:latin typeface="AucoinLigh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2" y="1785926"/>
            <a:ext cx="70009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She gave her body as God’s shrine,</a:t>
            </a:r>
            <a:endParaRPr lang="en-GB" sz="3200" b="1" dirty="0" smtClean="0"/>
          </a:p>
          <a:p>
            <a:r>
              <a:rPr lang="en-GB" sz="3200" dirty="0" smtClean="0"/>
              <a:t>   her heart to piercing pain;</a:t>
            </a:r>
            <a:endParaRPr lang="en-GB" sz="3200" b="1" dirty="0" smtClean="0"/>
          </a:p>
          <a:p>
            <a:r>
              <a:rPr lang="en-GB" sz="3200" dirty="0" smtClean="0"/>
              <a:t>she knew the cost of love divine,</a:t>
            </a:r>
            <a:endParaRPr lang="en-GB" sz="3200" b="1" dirty="0" smtClean="0"/>
          </a:p>
          <a:p>
            <a:r>
              <a:rPr lang="en-GB" sz="3200" dirty="0" smtClean="0"/>
              <a:t>   when Jesus Christ was slain.</a:t>
            </a:r>
            <a:endParaRPr lang="en-GB" sz="3200" b="1" dirty="0" smtClean="0"/>
          </a:p>
          <a:p>
            <a:endParaRPr lang="en-GB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929198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57256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5. </a:t>
            </a:r>
            <a:r>
              <a:rPr lang="en-GB" sz="4200" dirty="0" smtClean="0">
                <a:solidFill>
                  <a:srgbClr val="CC0000"/>
                </a:solidFill>
                <a:latin typeface="AucoinExtBol" pitchFamily="34" charset="0"/>
              </a:rPr>
              <a:t>Simon helps Jesus carry his cross</a:t>
            </a:r>
            <a:endParaRPr lang="en-GB" sz="4200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Simon’s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3009" name="Object 1"/>
          <p:cNvGraphicFramePr>
            <a:graphicFrameLocks noChangeAspect="1"/>
          </p:cNvGraphicFramePr>
          <p:nvPr/>
        </p:nvGraphicFramePr>
        <p:xfrm>
          <a:off x="1857356" y="1214422"/>
          <a:ext cx="5614954" cy="4000528"/>
        </p:xfrm>
        <a:graphic>
          <a:graphicData uri="http://schemas.openxmlformats.org/presentationml/2006/ole">
            <p:oleObj spid="_x0000_s43009" name="Bitmap Image" r:id="rId3" imgW="5742857" imgH="5144218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1604" y="1643050"/>
            <a:ext cx="57864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Brother, sister, let me serve you,</a:t>
            </a:r>
          </a:p>
          <a:p>
            <a:r>
              <a:rPr lang="en-GB" sz="3200" dirty="0" smtClean="0"/>
              <a:t>let me be as Christ to you,</a:t>
            </a:r>
          </a:p>
          <a:p>
            <a:r>
              <a:rPr lang="en-GB" sz="3200" dirty="0" smtClean="0"/>
              <a:t>pray that I may have the grace </a:t>
            </a:r>
          </a:p>
          <a:p>
            <a:r>
              <a:rPr lang="en-GB" sz="3200" dirty="0" smtClean="0"/>
              <a:t>to let you be my servant too.</a:t>
            </a:r>
            <a:endParaRPr lang="en-GB" sz="3200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929198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38"/>
            <a:ext cx="8501122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6.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Veronica wipes the face of Jesus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Veronica’s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6081" name="Object 1"/>
          <p:cNvGraphicFramePr>
            <a:graphicFrameLocks noChangeAspect="1"/>
          </p:cNvGraphicFramePr>
          <p:nvPr/>
        </p:nvGraphicFramePr>
        <p:xfrm>
          <a:off x="2000232" y="1285860"/>
          <a:ext cx="5698796" cy="4214842"/>
        </p:xfrm>
        <a:graphic>
          <a:graphicData uri="http://schemas.openxmlformats.org/presentationml/2006/ole">
            <p:oleObj spid="_x0000_s46081" name="Bitmap Image" r:id="rId3" imgW="5990476" imgH="5219048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414" y="1571612"/>
            <a:ext cx="70009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I will hold the </a:t>
            </a:r>
            <a:r>
              <a:rPr lang="en-GB" sz="3200" dirty="0" err="1" smtClean="0"/>
              <a:t>Christlight</a:t>
            </a:r>
            <a:r>
              <a:rPr lang="en-GB" sz="3200" dirty="0" smtClean="0"/>
              <a:t> for you</a:t>
            </a:r>
          </a:p>
          <a:p>
            <a:r>
              <a:rPr lang="en-GB" sz="3200" dirty="0" smtClean="0"/>
              <a:t>in the night-time of your fear;</a:t>
            </a:r>
          </a:p>
          <a:p>
            <a:r>
              <a:rPr lang="en-GB" sz="3200" dirty="0" smtClean="0"/>
              <a:t>I will hold my hand out to you,</a:t>
            </a:r>
          </a:p>
          <a:p>
            <a:r>
              <a:rPr lang="en-GB" sz="3200" dirty="0" smtClean="0"/>
              <a:t>speak the peace you long to hear.</a:t>
            </a:r>
          </a:p>
          <a:p>
            <a:endParaRPr lang="en-GB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4857760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7.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falls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the second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time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The Soldier’s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1985" name="Object 1"/>
          <p:cNvGraphicFramePr>
            <a:graphicFrameLocks noChangeAspect="1"/>
          </p:cNvGraphicFramePr>
          <p:nvPr/>
        </p:nvGraphicFramePr>
        <p:xfrm>
          <a:off x="1714480" y="1000108"/>
          <a:ext cx="5276850" cy="4514850"/>
        </p:xfrm>
        <a:graphic>
          <a:graphicData uri="http://schemas.openxmlformats.org/presentationml/2006/ole">
            <p:oleObj spid="_x0000_s41985" name="Bitmap Image" r:id="rId3" imgW="5657143" imgH="607619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0166" y="2071678"/>
            <a:ext cx="664373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Glory be to Jesus,</a:t>
            </a:r>
          </a:p>
          <a:p>
            <a:r>
              <a:rPr lang="en-GB" sz="3200" dirty="0" smtClean="0"/>
              <a:t>who, in bitter pains,</a:t>
            </a:r>
          </a:p>
          <a:p>
            <a:r>
              <a:rPr lang="en-GB" sz="3200" dirty="0" smtClean="0"/>
              <a:t>poured for me the life-blood</a:t>
            </a:r>
          </a:p>
          <a:p>
            <a:r>
              <a:rPr lang="en-GB" sz="3200" dirty="0" smtClean="0"/>
              <a:t>from his sacred veins.</a:t>
            </a:r>
          </a:p>
          <a:p>
            <a:endParaRPr lang="en-GB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4786322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266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8.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comforts the women of Jerusalem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The Women’s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40961" name="Object 1"/>
          <p:cNvGraphicFramePr>
            <a:graphicFrameLocks noChangeAspect="1"/>
          </p:cNvGraphicFramePr>
          <p:nvPr/>
        </p:nvGraphicFramePr>
        <p:xfrm>
          <a:off x="2071670" y="1500174"/>
          <a:ext cx="5276850" cy="3886200"/>
        </p:xfrm>
        <a:graphic>
          <a:graphicData uri="http://schemas.openxmlformats.org/presentationml/2006/ole">
            <p:oleObj spid="_x0000_s40961" name="Bitmap Image" r:id="rId3" imgW="5695238" imgH="5514286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728" y="1571612"/>
            <a:ext cx="62151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I will weep when you are weeping;</a:t>
            </a:r>
          </a:p>
          <a:p>
            <a:r>
              <a:rPr lang="en-GB" sz="3200" dirty="0" smtClean="0"/>
              <a:t>when you laugh, I’ll laugh with you.</a:t>
            </a:r>
          </a:p>
          <a:p>
            <a:r>
              <a:rPr lang="en-GB" sz="3200" dirty="0" smtClean="0"/>
              <a:t>I will share your joy and sorrow </a:t>
            </a:r>
          </a:p>
          <a:p>
            <a:r>
              <a:rPr lang="en-GB" sz="3200" dirty="0" smtClean="0"/>
              <a:t>till we’ve seen this journey through.</a:t>
            </a:r>
            <a:endParaRPr lang="en-GB" sz="3200" dirty="0"/>
          </a:p>
        </p:txBody>
      </p:sp>
      <p:pic>
        <p:nvPicPr>
          <p:cNvPr id="5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857760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9.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falls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the third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time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The Story of Hannah, Mother of Judas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9937" name="Object 1"/>
          <p:cNvGraphicFramePr>
            <a:graphicFrameLocks noChangeAspect="1"/>
          </p:cNvGraphicFramePr>
          <p:nvPr/>
        </p:nvGraphicFramePr>
        <p:xfrm>
          <a:off x="1428728" y="1285860"/>
          <a:ext cx="6272956" cy="3929090"/>
        </p:xfrm>
        <a:graphic>
          <a:graphicData uri="http://schemas.openxmlformats.org/presentationml/2006/ole">
            <p:oleObj spid="_x0000_s39937" name="Bitmap Image" r:id="rId3" imgW="5676190" imgH="5020376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596" y="571480"/>
            <a:ext cx="8229600" cy="5197493"/>
          </a:xfrm>
        </p:spPr>
        <p:txBody>
          <a:bodyPr>
            <a:normAutofit/>
          </a:bodyPr>
          <a:lstStyle/>
          <a:p>
            <a:pPr marL="534988" indent="0">
              <a:buNone/>
            </a:pPr>
            <a:r>
              <a:rPr lang="en-GB" dirty="0" smtClean="0"/>
              <a:t>	From </a:t>
            </a:r>
            <a:r>
              <a:rPr lang="en-GB" dirty="0"/>
              <a:t>heav'n you came, helpless babe,</a:t>
            </a:r>
          </a:p>
          <a:p>
            <a:pPr marL="534988" indent="0">
              <a:buNone/>
            </a:pPr>
            <a:r>
              <a:rPr lang="en-GB" dirty="0"/>
              <a:t>    entered our world, your glory veiled;</a:t>
            </a:r>
          </a:p>
          <a:p>
            <a:pPr marL="534988" indent="0">
              <a:buNone/>
            </a:pPr>
            <a:r>
              <a:rPr lang="en-GB" dirty="0"/>
              <a:t>    not to be served but to serve</a:t>
            </a:r>
          </a:p>
          <a:p>
            <a:pPr marL="534988" indent="0">
              <a:buNone/>
            </a:pPr>
            <a:r>
              <a:rPr lang="en-GB" dirty="0"/>
              <a:t>    and give your life that we might live.</a:t>
            </a:r>
          </a:p>
          <a:p>
            <a:pPr marL="534988" indent="0">
              <a:buNone/>
            </a:pPr>
            <a:r>
              <a:rPr lang="en-GB" sz="1400" i="1" dirty="0"/>
              <a:t> </a:t>
            </a:r>
          </a:p>
          <a:p>
            <a:pPr marL="534988" indent="0">
              <a:buNone/>
            </a:pPr>
            <a:r>
              <a:rPr lang="en-GB" i="1" dirty="0"/>
              <a:t>        This is our God, the Servant King,</a:t>
            </a:r>
          </a:p>
          <a:p>
            <a:pPr marL="534988" indent="0">
              <a:buNone/>
            </a:pPr>
            <a:r>
              <a:rPr lang="en-GB" i="1" dirty="0"/>
              <a:t>        He calls us now to follow him,</a:t>
            </a:r>
            <a:endParaRPr lang="en-GB" dirty="0"/>
          </a:p>
          <a:p>
            <a:pPr marL="534988" indent="0">
              <a:buNone/>
            </a:pPr>
            <a:r>
              <a:rPr lang="en-GB" i="1" dirty="0"/>
              <a:t>         to bring our lives as a daily offering</a:t>
            </a:r>
            <a:endParaRPr lang="en-GB" dirty="0"/>
          </a:p>
          <a:p>
            <a:pPr marL="534988" indent="0">
              <a:buNone/>
            </a:pPr>
            <a:r>
              <a:rPr lang="en-GB" i="1" dirty="0"/>
              <a:t>         of worship to the Servant King.</a:t>
            </a:r>
            <a:endParaRPr lang="en-GB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5000636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1000100" y="1357298"/>
            <a:ext cx="764383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In life, no house, no home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my Lord on earth might have;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in death, no friendly tomb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but what a stranger gave.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What may I say? Heaven was his home;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but mine the tomb wherein he lay.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4857760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25536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10.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is stripped of his garments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Balthazar’s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8913" name="Object 1"/>
          <p:cNvGraphicFramePr>
            <a:graphicFrameLocks noChangeAspect="1"/>
          </p:cNvGraphicFramePr>
          <p:nvPr/>
        </p:nvGraphicFramePr>
        <p:xfrm>
          <a:off x="2000232" y="1500174"/>
          <a:ext cx="4991098" cy="4020011"/>
        </p:xfrm>
        <a:graphic>
          <a:graphicData uri="http://schemas.openxmlformats.org/presentationml/2006/ole">
            <p:oleObj spid="_x0000_s38913" name="Bitmap Image" r:id="rId3" imgW="5706272" imgH="5971429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1428728" y="1334439"/>
            <a:ext cx="6143668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Why what hath my Lord done?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What makes this rage and spite?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He made the lame to run,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he gave the blind their sight.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Sweet injuries!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yet they at these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themselves displease,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743200" algn="ctr"/>
                <a:tab pos="5486400" algn="r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and ‘gainst him rise.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4929198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11.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is nailed to the Cross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GB" dirty="0" err="1" smtClean="0">
                <a:latin typeface="AucoinLight" pitchFamily="34" charset="0"/>
              </a:rPr>
              <a:t>Jethro’s</a:t>
            </a:r>
            <a:r>
              <a:rPr lang="en-GB" dirty="0" smtClean="0">
                <a:latin typeface="AucoinLight" pitchFamily="34" charset="0"/>
              </a:rPr>
              <a:t> Story – the Deaf Man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7889" name="Object 1"/>
          <p:cNvGraphicFramePr>
            <a:graphicFrameLocks noChangeAspect="1"/>
          </p:cNvGraphicFramePr>
          <p:nvPr/>
        </p:nvGraphicFramePr>
        <p:xfrm>
          <a:off x="1857356" y="1071546"/>
          <a:ext cx="5481639" cy="4520122"/>
        </p:xfrm>
        <a:graphic>
          <a:graphicData uri="http://schemas.openxmlformats.org/presentationml/2006/ole">
            <p:oleObj spid="_x0000_s37889" name="Bitmap Image" r:id="rId3" imgW="5439534" imgH="5447619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8728" y="1857364"/>
            <a:ext cx="68580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See from his head, his hands, his feet,</a:t>
            </a:r>
            <a:endParaRPr lang="en-GB" sz="3200" b="1" dirty="0" smtClean="0"/>
          </a:p>
          <a:p>
            <a:r>
              <a:rPr lang="en-GB" sz="3200" dirty="0" smtClean="0"/>
              <a:t>sorrow and love flow mingled down;</a:t>
            </a:r>
            <a:endParaRPr lang="en-GB" sz="3200" b="1" dirty="0" smtClean="0"/>
          </a:p>
          <a:p>
            <a:r>
              <a:rPr lang="en-GB" sz="3200" dirty="0" smtClean="0"/>
              <a:t>did e’er such love and sorrow meet,</a:t>
            </a:r>
            <a:endParaRPr lang="en-GB" sz="3200" b="1" dirty="0" smtClean="0"/>
          </a:p>
          <a:p>
            <a:r>
              <a:rPr lang="en-GB" sz="3200" dirty="0" smtClean="0"/>
              <a:t>or thorns compose so rich a crown!</a:t>
            </a:r>
            <a:endParaRPr lang="en-GB" sz="3200" b="1" dirty="0" smtClean="0"/>
          </a:p>
          <a:p>
            <a:endParaRPr lang="en-GB" dirty="0"/>
          </a:p>
        </p:txBody>
      </p:sp>
      <p:pic>
        <p:nvPicPr>
          <p:cNvPr id="4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68" y="4786322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12.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dies on the Cross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John’s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1571604" y="1214422"/>
          <a:ext cx="6038362" cy="4214842"/>
        </p:xfrm>
        <a:graphic>
          <a:graphicData uri="http://schemas.openxmlformats.org/presentationml/2006/ole">
            <p:oleObj spid="_x0000_s36865" name="Bitmap Image" r:id="rId3" imgW="5649114" imgH="5191850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85918" y="1785926"/>
            <a:ext cx="50720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 smtClean="0"/>
              <a:t>Lift ye then your voices;</a:t>
            </a:r>
          </a:p>
          <a:p>
            <a:r>
              <a:rPr lang="en-GB" sz="3200" dirty="0" smtClean="0"/>
              <a:t>swell the mighty flood;</a:t>
            </a:r>
          </a:p>
          <a:p>
            <a:r>
              <a:rPr lang="en-GB" sz="3200" dirty="0" smtClean="0"/>
              <a:t>louder still and louder</a:t>
            </a:r>
          </a:p>
          <a:p>
            <a:r>
              <a:rPr lang="en-GB" sz="3200" dirty="0" smtClean="0"/>
              <a:t>praise the precious blood.</a:t>
            </a:r>
            <a:endParaRPr lang="en-GB" sz="3200" dirty="0"/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786322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939784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13</a:t>
            </a:r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is taken down from the Cross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Joseph of </a:t>
            </a:r>
            <a:r>
              <a:rPr lang="en-GB" dirty="0" err="1" smtClean="0">
                <a:latin typeface="AucoinLight" pitchFamily="34" charset="0"/>
              </a:rPr>
              <a:t>Arimathea</a:t>
            </a:r>
            <a:r>
              <a:rPr lang="en-GB" dirty="0" smtClean="0">
                <a:latin typeface="AucoinLight" pitchFamily="34" charset="0"/>
              </a:rPr>
              <a:t> tells his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5841" name="Object 1"/>
          <p:cNvGraphicFramePr>
            <a:graphicFrameLocks noChangeAspect="1"/>
          </p:cNvGraphicFramePr>
          <p:nvPr/>
        </p:nvGraphicFramePr>
        <p:xfrm>
          <a:off x="1714480" y="1500174"/>
          <a:ext cx="5848354" cy="4064289"/>
        </p:xfrm>
        <a:graphic>
          <a:graphicData uri="http://schemas.openxmlformats.org/presentationml/2006/ole">
            <p:oleObj spid="_x0000_s35841" name="Bitmap Image" r:id="rId3" imgW="5885714" imgH="5458587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1071538" y="2000240"/>
            <a:ext cx="785814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Were the whole realm of nature mine,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that were a present far too small;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love so amazing, so divine,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demands my soul, my life, my all.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786322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14.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is laid in the tomb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Nicodemus’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4817" name="Object 1"/>
          <p:cNvGraphicFramePr>
            <a:graphicFrameLocks noChangeAspect="1"/>
          </p:cNvGraphicFramePr>
          <p:nvPr/>
        </p:nvGraphicFramePr>
        <p:xfrm>
          <a:off x="1643042" y="1214422"/>
          <a:ext cx="5910267" cy="4339183"/>
        </p:xfrm>
        <a:graphic>
          <a:graphicData uri="http://schemas.openxmlformats.org/presentationml/2006/ole">
            <p:oleObj spid="_x0000_s34817" name="Bitmap Image" r:id="rId3" imgW="5582429" imgH="5219048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357167"/>
            <a:ext cx="7772400" cy="71438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is condemned to death</a:t>
            </a:r>
            <a:endParaRPr lang="en-GB" dirty="0">
              <a:solidFill>
                <a:srgbClr val="CC0000"/>
              </a:solidFill>
              <a:latin typeface="AucoinExtBol" pitchFamily="34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643041" y="1357298"/>
          <a:ext cx="5665009" cy="3937003"/>
        </p:xfrm>
        <a:graphic>
          <a:graphicData uri="http://schemas.openxmlformats.org/presentationml/2006/ole">
            <p:oleObj spid="_x0000_s1026" name="Bitmap Image" r:id="rId3" imgW="5047619" imgH="4563112" progId="PBrush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00100" y="5429264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latin typeface="AucoinLight" pitchFamily="34" charset="0"/>
              </a:rPr>
              <a:t>Pilate’s Story</a:t>
            </a:r>
            <a:endParaRPr lang="en-GB" sz="3600" dirty="0">
              <a:latin typeface="AucoinLight" pitchFamily="34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1214414" y="825325"/>
            <a:ext cx="5143536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Oft as earth exulting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wafts its praise on high,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angel-hosts rejoicing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make their glad reply.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Lift ye then your voices;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swell the mighty flood;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louder still and louder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praise the precious blood.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4768282"/>
            <a:ext cx="1643074" cy="174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1009128"/>
            <a:ext cx="4214842" cy="448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15.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The Resurrection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GB" dirty="0" smtClean="0">
                <a:latin typeface="AucoinLight" pitchFamily="34" charset="0"/>
              </a:rPr>
              <a:t>Mary of </a:t>
            </a:r>
            <a:r>
              <a:rPr lang="en-GB" dirty="0" err="1" smtClean="0">
                <a:latin typeface="AucoinLight" pitchFamily="34" charset="0"/>
              </a:rPr>
              <a:t>Magdala</a:t>
            </a:r>
            <a:r>
              <a:rPr lang="en-GB" dirty="0" smtClean="0">
                <a:latin typeface="AucoinLight" pitchFamily="34" charset="0"/>
              </a:rPr>
              <a:t> tells her Story</a:t>
            </a:r>
            <a:endParaRPr lang="en-GB" dirty="0">
              <a:latin typeface="AucoinLight" pitchFamily="34" charset="0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33793" name="Object 1"/>
          <p:cNvGraphicFramePr>
            <a:graphicFrameLocks noChangeAspect="1"/>
          </p:cNvGraphicFramePr>
          <p:nvPr/>
        </p:nvGraphicFramePr>
        <p:xfrm>
          <a:off x="2571736" y="1000108"/>
          <a:ext cx="4286247" cy="4623951"/>
        </p:xfrm>
        <a:graphic>
          <a:graphicData uri="http://schemas.openxmlformats.org/presentationml/2006/ole">
            <p:oleObj spid="_x0000_s33793" name="Bitmap Image" r:id="rId3" imgW="4715533" imgH="6028571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910" y="857232"/>
            <a:ext cx="778674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/>
            <a:r>
              <a:rPr lang="en-GB" sz="3200" dirty="0" smtClean="0"/>
              <a:t>There </a:t>
            </a:r>
            <a:r>
              <a:rPr lang="en-GB" sz="3200" dirty="0" smtClean="0"/>
              <a:t>in the garden of tears,</a:t>
            </a:r>
          </a:p>
          <a:p>
            <a:pPr marL="360363"/>
            <a:r>
              <a:rPr lang="en-GB" sz="3200" dirty="0" smtClean="0"/>
              <a:t>    my heavy load  He chose to bear;</a:t>
            </a:r>
          </a:p>
          <a:p>
            <a:pPr marL="360363"/>
            <a:r>
              <a:rPr lang="en-GB" sz="3200" dirty="0" smtClean="0"/>
              <a:t>    His heart with sorrow was torn,</a:t>
            </a:r>
          </a:p>
          <a:p>
            <a:pPr marL="360363"/>
            <a:r>
              <a:rPr lang="en-GB" sz="3200" dirty="0" smtClean="0"/>
              <a:t>    'Yet not my will, but yours' He said.</a:t>
            </a:r>
          </a:p>
          <a:p>
            <a:pPr marL="360363"/>
            <a:r>
              <a:rPr lang="en-GB" sz="1400" i="1" dirty="0" smtClean="0"/>
              <a:t>	</a:t>
            </a:r>
            <a:endParaRPr lang="en-GB" sz="1400" i="1" dirty="0" smtClean="0"/>
          </a:p>
          <a:p>
            <a:pPr marL="360363">
              <a:buNone/>
            </a:pPr>
            <a:r>
              <a:rPr lang="en-GB" sz="3200" i="1" dirty="0" smtClean="0"/>
              <a:t> This is our God, the Servant King,</a:t>
            </a:r>
          </a:p>
          <a:p>
            <a:pPr marL="360363">
              <a:buNone/>
            </a:pPr>
            <a:r>
              <a:rPr lang="en-GB" sz="3200" i="1" dirty="0" smtClean="0"/>
              <a:t>        He calls us now to follow him,</a:t>
            </a:r>
            <a:endParaRPr lang="en-GB" sz="3200" dirty="0" smtClean="0"/>
          </a:p>
          <a:p>
            <a:pPr marL="360363">
              <a:buNone/>
            </a:pPr>
            <a:r>
              <a:rPr lang="en-GB" sz="3200" i="1" dirty="0" smtClean="0"/>
              <a:t>         to bring our lives as a daily offering</a:t>
            </a:r>
            <a:endParaRPr lang="en-GB" sz="3200" dirty="0" smtClean="0"/>
          </a:p>
          <a:p>
            <a:pPr marL="360363">
              <a:buNone/>
            </a:pPr>
            <a:r>
              <a:rPr lang="en-GB" sz="3200" i="1" dirty="0" smtClean="0"/>
              <a:t>         of worship to the Servant </a:t>
            </a:r>
            <a:r>
              <a:rPr lang="en-GB" sz="3200" i="1" dirty="0" smtClean="0"/>
              <a:t>King.</a:t>
            </a:r>
            <a:endParaRPr lang="en-GB" sz="3200" dirty="0"/>
          </a:p>
        </p:txBody>
      </p:sp>
      <p:pic>
        <p:nvPicPr>
          <p:cNvPr id="5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5000636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714348" y="357166"/>
            <a:ext cx="7772400" cy="71437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sz="2400" dirty="0">
                <a:solidFill>
                  <a:srgbClr val="CC0000"/>
                </a:solidFill>
                <a:latin typeface="AucoinExtBol" pitchFamily="34" charset="0"/>
              </a:rPr>
              <a:t>2.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takes up his Cross</a:t>
            </a:r>
            <a:r>
              <a:rPr lang="en-GB" dirty="0"/>
              <a:t/>
            </a:r>
            <a:br>
              <a:rPr lang="en-GB" dirty="0"/>
            </a:br>
            <a:endParaRPr lang="en-GB" dirty="0">
              <a:solidFill>
                <a:srgbClr val="CC0000"/>
              </a:solidFill>
              <a:latin typeface="AucoinExtBo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538" y="5429264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err="1" smtClean="0">
                <a:latin typeface="AucoinLight" pitchFamily="34" charset="0"/>
              </a:rPr>
              <a:t>Zacchaeus</a:t>
            </a:r>
            <a:r>
              <a:rPr lang="en-GB" sz="3600" dirty="0" smtClean="0">
                <a:latin typeface="AucoinLight" pitchFamily="34" charset="0"/>
              </a:rPr>
              <a:t>’ Story</a:t>
            </a:r>
            <a:endParaRPr lang="en-GB" sz="3600" dirty="0">
              <a:latin typeface="AucoinLight" pitchFamily="34" charset="0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571736" y="1142984"/>
          <a:ext cx="4280611" cy="4286476"/>
        </p:xfrm>
        <a:graphic>
          <a:graphicData uri="http://schemas.openxmlformats.org/presentationml/2006/ole">
            <p:oleObj spid="_x0000_s2051" name="Bitmap Image" r:id="rId3" imgW="5485714" imgH="6238095" progId="PBrush">
              <p:embed/>
            </p:oleObj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928662" y="1785926"/>
            <a:ext cx="757242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When I survey the wondrous cross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on which the prince of glory died,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my richest gain I count but loss,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and pour contempt on all my pride.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4572008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357166"/>
            <a:ext cx="7772400" cy="71438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3.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falls for the first time</a:t>
            </a:r>
            <a:endParaRPr lang="en-GB" dirty="0">
              <a:solidFill>
                <a:srgbClr val="CC0000"/>
              </a:solidFill>
              <a:latin typeface="AucoinExtBo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5429264"/>
            <a:ext cx="728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latin typeface="AucoinLight" pitchFamily="34" charset="0"/>
              </a:rPr>
              <a:t>The Rich Young Man’s Story</a:t>
            </a:r>
            <a:endParaRPr lang="en-GB" sz="3600" dirty="0">
              <a:latin typeface="AucoinLight" pitchFamily="34" charset="0"/>
            </a:endParaRP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143108" y="1000108"/>
          <a:ext cx="4357694" cy="4404975"/>
        </p:xfrm>
        <a:graphic>
          <a:graphicData uri="http://schemas.openxmlformats.org/presentationml/2006/ole">
            <p:oleObj spid="_x0000_s3075" name="Bitmap Image" r:id="rId3" imgW="5361905" imgH="6249272" progId="Paint.Picture">
              <p:embed/>
            </p:oleObj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714348" y="2197921"/>
            <a:ext cx="7572428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See from his head, his hands, his feet,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sorrow and love flow mingled down;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did e’er such love and sorrow meet,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  <a:tab pos="1143000" algn="l"/>
              </a:tabLst>
            </a:pPr>
            <a:r>
              <a:rPr kumimoji="0" lang="en-GB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itchFamily="18" charset="0"/>
              </a:rPr>
              <a:t>or thorns compose so rich a crown!</a:t>
            </a:r>
            <a:endParaRPr kumimoji="0" lang="en-GB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 descr="station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5072074"/>
            <a:ext cx="1357322" cy="1443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>
            <a:normAutofit fontScale="90000"/>
          </a:bodyPr>
          <a:lstStyle/>
          <a:p>
            <a:r>
              <a:rPr lang="en-GB" sz="2400" dirty="0" smtClean="0">
                <a:solidFill>
                  <a:srgbClr val="CC0000"/>
                </a:solidFill>
                <a:latin typeface="AucoinExtBol" pitchFamily="34" charset="0"/>
              </a:rPr>
              <a:t>4.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Jesus </a:t>
            </a:r>
            <a:r>
              <a:rPr lang="en-GB" dirty="0" smtClean="0">
                <a:solidFill>
                  <a:srgbClr val="CC0000"/>
                </a:solidFill>
                <a:latin typeface="AucoinExtBol" pitchFamily="34" charset="0"/>
              </a:rPr>
              <a:t>meets his mother</a:t>
            </a:r>
            <a:endParaRPr lang="en-GB" dirty="0">
              <a:solidFill>
                <a:srgbClr val="FF0000"/>
              </a:solidFill>
              <a:latin typeface="AucoinExtBo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72140"/>
            <a:ext cx="8229600" cy="55402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GB" sz="3600" dirty="0" smtClean="0">
                <a:latin typeface="AucoinLight" pitchFamily="34" charset="0"/>
              </a:rPr>
              <a:t>The Widow of Nain’s Story</a:t>
            </a: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357422" y="928670"/>
          <a:ext cx="4500570" cy="4581661"/>
        </p:xfrm>
        <a:graphic>
          <a:graphicData uri="http://schemas.openxmlformats.org/presentationml/2006/ole">
            <p:oleObj spid="_x0000_s19458" name="Bitmap Image" r:id="rId3" imgW="5285714" imgH="6238095" progId="Paint.Pictur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479</TotalTime>
  <Words>629</Words>
  <Application>Microsoft Office PowerPoint</Application>
  <PresentationFormat>On-screen Show (4:3)</PresentationFormat>
  <Paragraphs>113</Paragraphs>
  <Slides>33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Bitmap Image</vt:lpstr>
      <vt:lpstr>Slide 1</vt:lpstr>
      <vt:lpstr>Slide 2</vt:lpstr>
      <vt:lpstr>1. Jesus is condemned to death</vt:lpstr>
      <vt:lpstr>Slide 4</vt:lpstr>
      <vt:lpstr> 2. Jesus takes up his Cross </vt:lpstr>
      <vt:lpstr>Slide 6</vt:lpstr>
      <vt:lpstr>3. Jesus falls for the first time</vt:lpstr>
      <vt:lpstr>Slide 8</vt:lpstr>
      <vt:lpstr>4. Jesus meets his mother</vt:lpstr>
      <vt:lpstr>Slide 10</vt:lpstr>
      <vt:lpstr>5. Simon helps Jesus carry his cross</vt:lpstr>
      <vt:lpstr>Slide 12</vt:lpstr>
      <vt:lpstr>6. Veronica wipes the face of Jesus</vt:lpstr>
      <vt:lpstr>Slide 14</vt:lpstr>
      <vt:lpstr>7. Jesus falls the second time</vt:lpstr>
      <vt:lpstr>Slide 16</vt:lpstr>
      <vt:lpstr>8. Jesus comforts the women of Jerusalem</vt:lpstr>
      <vt:lpstr>Slide 18</vt:lpstr>
      <vt:lpstr>9. Jesus falls the third time</vt:lpstr>
      <vt:lpstr>Slide 20</vt:lpstr>
      <vt:lpstr>10. Jesus is stripped of his garments</vt:lpstr>
      <vt:lpstr>Slide 22</vt:lpstr>
      <vt:lpstr>11. Jesus is nailed to the Cross</vt:lpstr>
      <vt:lpstr>Slide 24</vt:lpstr>
      <vt:lpstr>12. Jesus dies on the Cross</vt:lpstr>
      <vt:lpstr>Slide 26</vt:lpstr>
      <vt:lpstr>13. Jesus is taken down from the Cross</vt:lpstr>
      <vt:lpstr>Slide 28</vt:lpstr>
      <vt:lpstr>14. Jesus is laid in the tomb</vt:lpstr>
      <vt:lpstr>Slide 30</vt:lpstr>
      <vt:lpstr>Slide 31</vt:lpstr>
      <vt:lpstr>Slide 32</vt:lpstr>
      <vt:lpstr>15. The Resurrection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Michael Raynor</dc:creator>
  <cp:lastModifiedBy> Michael Raynor</cp:lastModifiedBy>
  <cp:revision>23</cp:revision>
  <dcterms:created xsi:type="dcterms:W3CDTF">2010-03-29T23:09:32Z</dcterms:created>
  <dcterms:modified xsi:type="dcterms:W3CDTF">2010-03-30T17:01:24Z</dcterms:modified>
</cp:coreProperties>
</file>